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60" r:id="rId1"/>
    <p:sldMasterId id="2147483797" r:id="rId2"/>
    <p:sldMasterId id="2147483772" r:id="rId3"/>
    <p:sldMasterId id="2147483748" r:id="rId4"/>
    <p:sldMasterId id="2147483736" r:id="rId5"/>
    <p:sldMasterId id="2147483676" r:id="rId6"/>
    <p:sldMasterId id="2147483785" r:id="rId7"/>
  </p:sldMasterIdLst>
  <p:notesMasterIdLst>
    <p:notesMasterId r:id="rId28"/>
  </p:notesMasterIdLst>
  <p:sldIdLst>
    <p:sldId id="256" r:id="rId8"/>
    <p:sldId id="299" r:id="rId9"/>
    <p:sldId id="382" r:id="rId10"/>
    <p:sldId id="355" r:id="rId11"/>
    <p:sldId id="595" r:id="rId12"/>
    <p:sldId id="577" r:id="rId13"/>
    <p:sldId id="605" r:id="rId14"/>
    <p:sldId id="604" r:id="rId15"/>
    <p:sldId id="606" r:id="rId16"/>
    <p:sldId id="607" r:id="rId17"/>
    <p:sldId id="594" r:id="rId18"/>
    <p:sldId id="603" r:id="rId19"/>
    <p:sldId id="600" r:id="rId20"/>
    <p:sldId id="601" r:id="rId21"/>
    <p:sldId id="602" r:id="rId22"/>
    <p:sldId id="598" r:id="rId23"/>
    <p:sldId id="592" r:id="rId24"/>
    <p:sldId id="597" r:id="rId25"/>
    <p:sldId id="599" r:id="rId26"/>
    <p:sldId id="483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DC786B-EFF9-4896-87EA-FC2904632B69}">
          <p14:sldIdLst>
            <p14:sldId id="256"/>
            <p14:sldId id="299"/>
            <p14:sldId id="382"/>
            <p14:sldId id="355"/>
            <p14:sldId id="595"/>
            <p14:sldId id="577"/>
            <p14:sldId id="605"/>
            <p14:sldId id="604"/>
            <p14:sldId id="606"/>
            <p14:sldId id="607"/>
            <p14:sldId id="594"/>
            <p14:sldId id="603"/>
            <p14:sldId id="600"/>
            <p14:sldId id="601"/>
            <p14:sldId id="602"/>
            <p14:sldId id="598"/>
            <p14:sldId id="592"/>
            <p14:sldId id="597"/>
            <p14:sldId id="599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chwer" initials="RS" lastIdx="1" clrIdx="0">
    <p:extLst>
      <p:ext uri="{19B8F6BF-5375-455C-9EA6-DF929625EA0E}">
        <p15:presenceInfo xmlns:p15="http://schemas.microsoft.com/office/powerpoint/2012/main" userId="f73d5460941f61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1FDCEB6-6537-4754-B6BD-078ADD3A6A1E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2A32F20-4741-4F8F-BD0D-06110E281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88963" y="784225"/>
            <a:ext cx="6854825" cy="3856038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805320" y="7059411"/>
            <a:ext cx="6422800" cy="32316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2100" spc="-1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4023244" y="9083535"/>
            <a:ext cx="3074011" cy="4738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745" tIns="46373" rIns="92745" bIns="46373">
            <a:noAutofit/>
          </a:bodyPr>
          <a:lstStyle/>
          <a:p>
            <a:pPr>
              <a:lnSpc>
                <a:spcPct val="100000"/>
              </a:lnSpc>
            </a:pPr>
            <a:fld id="{354E5AD4-6834-40F8-B5B9-62844AF73D1F}" type="slidenum">
              <a:rPr lang="en-US" sz="1900" spc="-1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</a:t>
            </a:fld>
            <a:endParaRPr lang="en-US" sz="19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50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26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7AC5-D098-4D90-BB5F-A738FBDF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E1BF-885E-484F-A5DB-6E48D655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97CF-EE8A-445A-B817-4F6DC526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6E91-B5E8-489D-9D5C-BA0E3ABC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1436-571A-470C-A0B4-905C56F2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BF1A-C93D-451C-ABED-F960B23AE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FA68-1FF3-E6C7-992E-D2709B98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06F7B-FFD1-CE78-AB30-4C58EF586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A08E8-9263-C27A-90C6-DA580DCE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E6CC-7ECB-4BB0-84FB-1ED78B8C2BB6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FDA7-72DE-F900-29CF-2AFD9D38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7080-003D-90E0-6708-0A4CE1ED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353-2964-4BBD-A492-255E4E552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47A3-C649-6F56-96E7-2F292AFEF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35006-980D-F24D-D0B7-B09D2AB2C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B94B-A2FA-2291-1299-8F3ECC01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4036B-5F63-D5FF-5690-CA511D9E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6145-8E6C-9AC5-82F7-324EB9D9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7805-B858-7FBF-A147-D6EF1B01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955D-1B3A-D452-6D89-13F8C95CC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D346E-5E8C-8E09-E6D9-59A69FF9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BE16-E8D6-F9B9-B68B-DEE0EAFF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9D66-092C-7FB0-E0E0-AEA8283F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854A-B668-C7FE-B364-B2F7F9DE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98B3-40CB-452A-01E8-6C22ABF6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C5A99-070F-7914-7DBD-F98DA25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8F14-A4E3-4C7C-CF47-4EA2F1DE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5215-1140-B83B-3A11-59CD101F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3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C1EB-FD90-65EC-D9D1-0D4B7A7A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AEDE8-4EB1-0BBA-7D19-802325208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BB8C-1E1B-83CA-8DFC-F3989441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19031-8795-C7BC-86B3-D43278AD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61D48-CAEE-F128-6B04-26FCBFC6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A9268-917D-3FB8-9D85-6AA27C9B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3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E3AC-7CB1-66E4-C5A3-F8A4C1C4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355C0-B412-12D9-4ABC-F2D53D38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8173-2EC3-04B9-0981-15AE4E78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4F1B4-11A1-59D6-4ED5-ACF51E484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888F3-0B87-05A8-B501-5AD6A6D31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62CF9-B1C5-48FD-4A80-A58C37F0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07C71-86BF-F0C9-C67F-62048D66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51C6B-8A77-A023-F080-C10BE695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108000" indent="0">
              <a:buNone/>
              <a:defRPr/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20D12-50D3-5EDB-16FC-0C5BB800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56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2562-555E-95CC-F1CA-10BAA94F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4C2F9-6075-53A0-859D-AFE8431A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69BA3-3028-EC9C-D3D5-F1B59173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169BC-AECC-64BA-3022-DF6A881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0BFE4-2FB6-6D27-1DD1-8068E7EB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7B5E4-D6B7-D48E-014F-D9348562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567A-FEE9-0955-14B8-88A8238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DE3D-93E5-A52F-754C-E04E66E4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7EF61-AF80-B113-3BD5-283D80DC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EBFAE-DFC3-5A41-F52D-FD61FDB64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91CFC-AA6D-2EDE-A3E3-0685A363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D1DF6-B903-C1F5-ABFF-13870C1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1D14E-E2CE-FEFA-4036-38D63761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D37B-7A8E-8718-C926-261E58B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6CF02-03B4-9EC0-D06E-CF03AE813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7E7BF-365D-62A0-A2B2-59C3BE92F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F00B1-FA93-C648-A9AA-99ED3335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B9A9D-D64D-A310-D172-6BD7B523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9CB4E-2A47-5DBD-9BD5-B43501B1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4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7B0E-20D4-64BE-55A9-99830688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E7C19-7235-0E92-E672-D576D4FB3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EA265-0CC1-4C37-9582-F9F40440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D81E-0F83-64FA-0F40-943858DB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6850-2767-9163-A0A6-9744725C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9CE68-F6DD-776E-2592-5D266C444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7420F-30CE-86AD-598A-D893ACED7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081D-F5B3-BAAB-DB44-E3BE9552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42D-CB81-40EC-889B-7D989C9FD573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1B9-A603-CE6F-8ABF-3BE73AE0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1E6-B662-6644-2AE9-AB66E359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0DE5-96E0-4243-B213-0BE6B3DE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E7AB4-7B59-4E7D-9E15-5B595FC4A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E809-28D3-466F-934C-8203CC0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16,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15C9-DE05-4B5A-827C-88E53BC4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8FFC-7F1C-4A65-AAC0-0C4E7457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0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61D7-530D-48D8-B7FF-1BFB32D2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D8343-B6F5-4D2F-A431-473C33FC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1BE05-DCD4-4163-8E97-502B7A9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F150-3958-4DFD-9A86-0A479494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AAD7-EC4A-4388-BAF7-E43615FB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8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2E0A-718D-416B-99CC-30588F4F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6D3F-B9FB-4066-8DE4-E830DE86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AFC7-A54E-4246-9D39-4DC2F373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6671-8988-4F56-B914-1F79FF39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81A0-7149-4B81-BBF5-A65BA5C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E0D4-64C0-444E-B9FF-4814C1DE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E2BB0-EC5F-4881-9666-978922FB3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74225-4234-4C52-A10B-6DAC6B119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51581-F363-41D8-A537-D5D7F6AE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79B60-4706-44EE-B475-FC3DF089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E066C-3E16-451B-B3D8-E8817323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59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3E1E-1CFC-41D0-A4AD-800C58A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4D38-A619-4829-ABDA-C77D7297F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7D52C-00B6-4839-AA26-D4C67E856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85078-2EE9-4F3A-BDDD-303967D70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E8D60-41F2-4E19-B16C-606FC2634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41B69-D4C5-4C60-955F-9A190800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5C164-02D4-4F7D-B727-D4B294A9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1C2E0-03AF-4744-BCFA-5E40151B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7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557A-A777-4135-AFD5-BB093D4E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C437A-6711-4ECD-A2DE-EBDF74E7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94916-14AC-4A45-9CDC-AAE72F07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58E04-3393-4EDF-B8C3-7CB03DC0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DC5F2-3337-4BE3-9ECE-138AFB57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C28A9-F715-495D-889E-EF8D129F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5FB61-EC3F-4900-8F8B-3EBC090F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243F-A08F-490A-B447-C70D0A2F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0DEE-36B5-41B0-B383-071C6D87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3AED0-2C3A-46D1-AB2A-4C5AD9429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4EDFC-5FD1-4C53-BBD2-ACAFAA03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2B12-1274-484A-AD04-670E0EA7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8625F-D9FB-48D2-AF72-A229E697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7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8113-1DE0-426B-8F6A-572F2A27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D656A-4272-4EAD-BFB2-9020E336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5FE8B-FE14-47A0-92ED-E9C97137A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53729-AF9B-4DEC-94C7-1127CE18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06949-20EE-4CA8-AE83-EDEB853E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54FFA-DF12-4C22-AFC5-C3CFD31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5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5902-F4E4-4383-9D03-B927AF56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9DE69-4A2E-4646-B432-6A3E41FB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0B53-E7F4-4F6C-88D9-8E83CD2B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C4D3-37E3-4FCD-9884-E5E5FBF9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6FC5-9901-47C7-8A97-B78A9B7E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2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18A81-30C9-4C50-A754-C78B6BA65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6AEC9-CDF4-4631-AD92-611128DB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8300-AE2D-40F1-B907-A0A333A1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A216-4C17-4C9A-9577-F3188EF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D687-F568-4A5F-99C3-7F780607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7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503F-7ABD-4A28-9D1F-CCA658862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84961-3EDF-4051-9EE4-1D841E52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3763-C623-4E49-B6E5-EF10D3F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F8128-55C4-46CC-9188-37B944F2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429D-75B3-4059-8DAD-E310D78C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8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D469-6B63-4D04-9614-3F4A89EF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E166-E2BB-48EF-97C2-639C6E2E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85A3-5A07-4F6A-897B-B3B95D6C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614D-D7A2-4CF9-B0FF-54120A28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44BA-63CA-412C-8956-8C10C08D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243D-A6E7-4A42-BE0C-AD167FE1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84527-8C0C-495A-B93A-1B060E60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5C35E-D13E-4FE6-92ED-45490B69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95FE2-0722-4D49-8342-750BCC00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A87F9-6D84-44B0-BD7B-EBA6E917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834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7E9E-BB6C-4EB6-A757-E31A8CC7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31A7-74C9-4546-8F3C-224A09752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A26E8-51C2-43B1-AAC0-0905AEC6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C2407-62E5-4073-84C9-3A8B87EC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280C7-7ED5-4B2D-8622-672DCEAE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5D6C7-975B-4BDC-A2F5-2DB81B1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1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CB97-49EC-4D21-A639-D8549A9B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B4015-268A-4204-949D-B2F87215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447A-8786-4E7E-9D6A-BCB416A02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2AAC3-FB64-4948-887F-425842192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0C9BF-37B3-463B-9C5F-848BBB51C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21392-7EB1-4D54-B354-D767E042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81478-5F2C-49AB-B5F3-5C021A62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338CF-8110-4174-B29C-F90A040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43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0D96-F7C3-4D4D-A33F-91D33301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C67E4-F8EA-4EBD-9316-B5B0A37F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4BA1F-3F94-4DA6-8712-7865F0E9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CFE3C-D91B-4B24-B934-B095F0C8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E2C2A-9F32-4EDF-8E53-B358EEA3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8EC07-17C8-4450-AB12-4A1244FE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83897-DBD5-498B-95E5-00EA68A6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8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3603-F3E2-4CDF-B7B1-BF9957E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E142-F050-49E9-A61B-189CD361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09EFB-3643-40DA-8369-F27952D8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3EC37-D2CA-492D-BDB0-9EAD9F2D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37F47-374D-4CAD-AEE5-07C49AE0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CEA7E-8033-4EC9-BED4-9E3FA9C0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8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BFFF-9BAE-40E1-BF1F-EEE2FC75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970B7-7D49-413D-B87D-4C3319BB1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ABA57-412E-4FB8-A23B-F8793D160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474A5-E845-4506-AFF8-CADD6DD8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49E7E-8412-4476-ADC2-0B0B023E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1DD2-73C4-46CF-9D8A-D48C345D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3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1E0C-766E-4B2B-AA41-05F63F08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E92A-A3AA-479F-9A94-8B58736A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48CE4-2054-4FBB-B76D-F31FDF24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6432-2E82-4AB8-AE85-8AA174DA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02E87-80E0-492E-99BC-F1BEBCEA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4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021FF-A4D3-4521-B1D9-0A7EC1BE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8C038-148B-451E-9AD9-CF02E9F0F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01F7C-CA26-46D6-B313-1B501D9E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E446-A29A-47DF-B5B4-F94C1F70F48B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27E2-C41E-457E-BE9B-FA1035F2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38B4-9F2B-4087-A800-F6A53560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8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E1D6-F878-4B36-9539-411DFB3E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F892B-9016-4BA2-859A-E5189F02D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D605D-2C4D-42D7-AFE8-0725F856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0D66-3994-4981-AD62-3836AFE8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F812-F2D9-4FA8-9E19-46E24DCE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4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DDE6-731E-4D69-99AC-4C1F7D82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0FC2-9347-493A-A50F-480090AE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E5570-0D49-472C-B17A-4D2AF384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1CC2-5805-45F0-B3CF-5BD3880B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7480E-8E32-4011-BF88-8A83F87F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229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39E2-2BF8-4D98-A713-5402352B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2820B-C2BD-4C57-AFCA-0C166488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C19E-553D-4ED2-B647-C06D1E57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BC2C-E19F-4119-89FB-DF5CD8DF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2BCB-1316-427C-9B21-3CD5D37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1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7DB3-1769-4D01-AF5A-9301EEAB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CA38-4A1A-4F50-B5D7-C809E59CE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B2063-D0A6-4DD1-8788-6BBF777FE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707B-12E9-434C-8DF2-16E326BB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1680A-D2D7-4DC2-8BBC-AA440F27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AFD8-B930-43A8-A900-03238388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87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EC4E-2B98-4140-97FF-C0912E74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323B2-E669-4EB9-BA89-F76A4D6E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AC110-8CF2-4B04-984A-9E872C46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79E3-8D9E-4F6D-9BFA-79149C564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47555-ADBA-4C26-ACE1-E26B3129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3F6C4-53FA-4473-88C6-835B5BC2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E5782-F141-4FF2-9FFB-5C17C30D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FB91B-9252-4052-864E-19809434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B53C-854B-42C5-9B40-97EF60CE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859D7-EF4F-478C-A889-FCF60FDF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2EE3-8CC9-4160-87CD-D70BE76E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A1BD-3D41-4CB2-906D-65734F1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9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8A520-7D4D-4EA6-A770-B3C2951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BB8E-FE54-429E-B4BC-5D0C3199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B7B1-7934-47A4-9A12-1B732E8A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3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5078-0AD3-4D55-961F-D28AC5C9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83D7-9652-46F6-8A60-1AC75600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ECBC1-C052-434A-BD65-B66327ED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DA56-28F1-4BB0-AB6F-3597C19B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1D393-02C7-4E40-B69A-A1A0E144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8CC30-FD95-416E-8D5C-3E849734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5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85F7-47B0-4D99-AA36-F2682DCD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DF31-A116-481A-AEAF-EEDD0F463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CB1F0-37E7-44D3-A628-60421DED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D5B25-3693-459A-941E-B2A199C1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47903-778C-4EED-B433-944BB4F6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31E6-2B37-420C-863D-C036628E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1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807F-49BD-4CC6-9716-D91A3A9D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ECF41-1466-4B07-B819-24B33F3F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3B44D-CF79-4156-84C9-3040E8BA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1B303-D94B-462B-983D-ED9BF8C1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8303B-007F-4067-BAC6-D8C24456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9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28626-FB19-4D5C-B9D7-40A5D4A56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185CF-D347-46A2-A00D-7B2881EE9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8404-26AC-4A16-93B8-2CA4B8F0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915-92CA-493B-B88F-85804F5A43FA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1079-7C7B-4857-AD2C-A8B6E9AE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6ED2-8F8C-44F0-9FF4-1818CC79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2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9C35-3CEA-4CA7-8C5A-9625C143F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80614-B6E0-4E45-B7E1-E839D8DE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F0EC-55FB-4964-BD10-12136CCE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8658-5CCF-4241-BC4B-C6A0B422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7AD0-54A9-42B3-97F9-0A4315E8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600" y="270592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108000" indent="0">
              <a:buNone/>
              <a:defRPr/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071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A93-3024-4037-B4E3-C5552FE3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CE5A-2D92-4D4A-9704-E1F34E21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9312-49D3-4C49-9329-A6543C9C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7B033-BCCA-4305-BB82-1EB5D621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98DDB-3D8F-4DA5-B7D3-EA4DCE86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8EEA-0B4B-4E78-A6BA-39B3B071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74876-1219-454B-80CC-985A2EDC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E595-3D7E-4D41-8A71-EA904DC5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16,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E4E0E-C3C9-4471-87A5-01115D72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A4DBF-A109-4A1E-9365-58968C3F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9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9E9B-C16B-4DB3-970D-93B8A967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C5AD-C8A1-4748-8B5F-35ACDB924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77EE7-7070-49E8-A476-440FA883C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77108-E2B6-44E3-833B-5603E88C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5542-B37A-431B-AA1F-FBE2022D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C3F57-B513-4D83-B459-14E488CD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5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BEEC-7B22-45BC-86ED-0B1D6F05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AA961-954A-4708-AAB5-CE555C0D9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82DE-DAAE-4353-9CF3-5698EBE5D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A7BD7-514E-4E69-8F69-7504C3338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F28E8-ACC7-4BA4-933D-1BBF3F4F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78C96-E564-45D2-B904-8FF70EF5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D2840-F303-4E6B-8A49-63A5B2A7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C0106-F409-4B8B-9A36-2F61845D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5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38EE-96F3-45A0-AD22-E8CD0DBA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F244C-15D7-4590-B9C4-F5985F23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43B74-4DE9-4550-87F7-10FE7A53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E8815-0F0F-4820-9AF2-67655DAD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7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BF82C-B22D-48A0-BFAF-4458771D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CBB1E-1AAB-4C55-8158-0E322C3D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096ED-97FD-4AD3-BC6C-B5DCDA6A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9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80F9-CEF5-4BDF-89C2-9878401B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407A-64C5-4485-9C09-DC6BD00DA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C99D1-EF4C-42AD-BCA4-CE437D823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59E48-ED10-4080-B58F-6CA02A9B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F9CEC-89F9-4591-820E-81DF449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93BDA-2454-49EC-BB99-D2A70899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7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9495-5884-4539-BAE1-7217C464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98EFA-E8EE-4C9E-B5FC-849178E1D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FCC2B-1178-4E4C-A6D6-D3037209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E6FD9-39FE-4944-873D-54F67BA5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FB492-5BF4-4FD3-8F42-A95BBFA9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FA933-9D02-468D-A8E9-5DA9D882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9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C351-2F4C-4691-860A-A4E8CFC8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425E5-A024-44BD-82A4-981B31892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8E29D-1F86-414D-8A29-C1E80F18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A8F16-39FD-4E5F-94F9-E8D2836D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646C-5069-4A61-811B-D475AF29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1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3D21B-2E48-449E-8B4D-83EAFB99D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4D3F8-7EE5-4CF9-9122-9C3E8983E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5BE6-4237-4473-BFD0-5C202F95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F5D-2BB1-42C3-BB3D-7F8D55C16C5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F1FE-FB40-40C4-90AC-806E6A69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5CB3B-5688-4C41-AFAE-E1033290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096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9963-34BD-1B24-6D73-53CA66050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38EC0-CF02-D5D1-E7A1-69651F27F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5A6B-3577-7F3B-6B30-99571D2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D8F4-F0AC-0D81-BAD3-D00427AD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9A2D5-9C5C-5827-1A82-53AABB96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5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435A-148F-A43F-BBC3-0145DA00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CECE-FE48-71B0-401A-03D15091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752F-C104-1CB0-8E8B-73258F1B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7418-6601-864F-BA95-87646B93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4ABB7-2344-F202-6A4C-79B55C77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5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BFB8-A1F9-63A2-73C8-B962E517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4D5CC-A69A-5047-6C76-E8B94211D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06FAF-B6DC-D937-4C4E-8173DD97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4B4C-6B56-7FA2-5A91-CF1708E5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9EDE-0233-6D5F-D920-510B3C3F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FFD3-DD20-019F-2061-5A591C7D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3793-90FE-5154-A161-F9F96B10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BF2B8-953F-4366-967E-5BB594621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8C5E2-8458-3DE3-0A29-8F3F8FD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09A7-E530-1D38-1DB4-4ED25910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AB0E4-FF37-284B-ED3C-9583EFAD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7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A1C6-3CC6-663C-570A-D61FD953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DE161-668D-23F3-7AAE-DFFE66B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B859E-7A0C-56DA-A1B6-DCAEDB487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4269D-62AB-25AB-A2E6-A2A24D7E7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93EB-2D0F-DC61-217D-CEF563A8B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1D141-4C15-AB14-7C0B-9FF59FD7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EC1A6-F6AC-443F-6352-2E6B2FE4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E3A11-BFF2-4D53-A495-9EF8E5FA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2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8048-D077-00F3-9475-2D58FCB1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A48BE-21A0-5E6B-C8D4-F3D24C3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F14FE-DD97-413B-F248-0A504553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ECE89-44C9-F277-3679-0B289F92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1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FF828-CC22-E299-5BE6-D5F6FF6A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FAFFA-4007-41E0-C6B7-37E1ED04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CF223-92BB-A000-DD04-50BF162A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3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A06A-02AB-C5AF-F9CB-08CABD38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6CC-F6ED-BFAE-5FB2-9EF3EDA2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9D1EC-DF4B-4B81-76D8-7992CAF9A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BE3BC-47FE-A29A-2A84-69203150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8F3D5-0F62-4C96-E9A2-CD43165F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D3770-78BE-7B49-B49B-4B2CA7D5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7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6FD8-7F39-98AF-4A62-FDA89C7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C3522-06D2-5D3F-7F04-9BCC87191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DB17F-1D1A-7B62-D46F-3274FC24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74B61-70D9-DD8C-5912-6549E3B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6D15-DCAD-6474-EBE0-294F6C2D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3ACB6-C7D4-D9F0-5963-F7196C18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3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75A3-EA9E-7670-45B4-F8EF2F62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81613-D879-78A0-377B-B9FDCD8A3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A141-2DC7-FCA8-8217-2A2F4AEF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63F2-0BB4-176B-CE65-8C98675C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2A5B-F5F2-E641-11ED-7805F6D0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71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A87A7-C522-A48F-9531-BE512866B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8474-F8B7-D71A-9226-A348532C2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0B40-DA20-F8E1-82A4-1F0B549E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BA6F0-9BC7-24D7-37BF-89DCA651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95A9E-6D83-EB4A-52B0-75D99C00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16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2336640" y="2057400"/>
            <a:ext cx="240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6" cstate="print"/>
          <a:stretch/>
        </p:blipFill>
        <p:spPr>
          <a:xfrm>
            <a:off x="19440" y="6584400"/>
            <a:ext cx="12153120" cy="2487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11342881" y="6591241"/>
            <a:ext cx="352895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F6CE20DF-7B24-456C-8187-C108FAA63047}" type="slidenum">
              <a:rPr lang="en-US" sz="10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pPr>
                <a:lnSpc>
                  <a:spcPct val="100000"/>
                </a:lnSpc>
              </a:pPr>
              <a:t>‹#›</a:t>
            </a:fld>
            <a:endParaRPr lang="en-US" sz="1000" b="0" strike="noStrike" spc="-1"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298395" y="6588394"/>
            <a:ext cx="1530910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November 16, 2023</a:t>
            </a:r>
            <a:endParaRPr lang="en-US" sz="1000" b="0" strike="noStrike" spc="-1" dirty="0">
              <a:latin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17" cstate="print"/>
          <a:stretch/>
        </p:blipFill>
        <p:spPr>
          <a:xfrm>
            <a:off x="5249280" y="6400800"/>
            <a:ext cx="1714080" cy="46152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840" y="1634337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7140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82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450D4-52D1-71FD-C2E5-D81B959A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2138-CB59-8227-91B1-FD68540F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D668E-CACE-EC38-7D88-FE7E795DE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2542D-CB81-40EC-889B-7D989C9FD573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E30EA-EF1E-F944-4A4E-54B3CE955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0FD4-F20E-320D-4406-7717A3298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8DEA-74F9-4FDF-851F-BD88AE6DB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F9572-CE59-4E2C-A070-65342AD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79966-47FF-4178-8FD4-4806F89AB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7B8A-59FE-4B17-B476-29158FE7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5E33-00B4-455C-8E7D-68D01A537745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A0C74-E428-4BCD-9E24-0701E5D01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B6178-994A-486B-B052-3F2ED4FAD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482E-E3E9-4F98-9FD7-C56C84D01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58F6E-352E-4457-AD9F-61C37ED2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027A3-FCD6-4173-8A2A-63E51D9F0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6462-1C48-4044-8425-F5E8B31FB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E220-1233-408F-A19B-9DBB6F1C3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E86C-7ECD-43BE-BED3-86CB1563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2881-EE4E-4BBC-A969-CA48E9A0C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716A5-6B97-4880-B375-D4428679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B9CF1-8E34-4EE8-A52D-6DC438C36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1FDF-A26F-4453-94DF-285861173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31B59-8EE6-4CA9-B54B-842623522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332FA-9605-4414-A435-6C451692F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2787-C717-43D4-9BFD-4DC599120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4B39F-7EAB-47EA-BD74-EB6F50DA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5B6F6-3A15-48B5-811F-99D05665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990AD-D257-4D33-82B9-CA0A279CB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16,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B786-AD79-47EA-8B0C-14B4D0AD3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A680-3B2B-4EB6-90B2-17DB9941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F2FC-03CA-4FA5-B481-DB51D1016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167BB-81B0-ABB6-CBCD-21690A96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09B7D-D3F3-EFE7-D046-0BC1AF56E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44F3-47A7-A68B-454F-4D8FB5C0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03C9-9438-4587-8C4B-C28BC0E4D14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E7E83-0F94-90F8-05A4-55FEC1F9C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396E-EB3E-8B49-99F9-D7AD5D7D7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055E-2611-4366-8B60-65A95868E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4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097279" y="1854434"/>
            <a:ext cx="9775767" cy="258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en-US" sz="4000" b="1" spc="-1" dirty="0">
                <a:solidFill>
                  <a:srgbClr val="000000"/>
                </a:solidFill>
                <a:latin typeface="Arial Black" panose="020B0A04020102020204" pitchFamily="34" charset="0"/>
                <a:ea typeface="DejaVu Sans"/>
              </a:rPr>
              <a:t>The Villages Amateur Radio Club</a:t>
            </a:r>
            <a:br>
              <a:rPr sz="4000" dirty="0">
                <a:latin typeface="Arial Black" panose="020B0A04020102020204" pitchFamily="34" charset="0"/>
              </a:rPr>
            </a:br>
            <a:r>
              <a:rPr lang="en-US" sz="4000" b="1" spc="-1" dirty="0">
                <a:solidFill>
                  <a:srgbClr val="000000"/>
                </a:solidFill>
                <a:latin typeface="Arial Black" panose="020B0A04020102020204" pitchFamily="34" charset="0"/>
                <a:ea typeface="DejaVu Sans"/>
              </a:rPr>
              <a:t>General Membership Meeting</a:t>
            </a:r>
          </a:p>
          <a:p>
            <a:pPr algn="ctr"/>
            <a:r>
              <a:rPr lang="en-US" sz="4000" b="1" spc="-1" dirty="0">
                <a:solidFill>
                  <a:srgbClr val="000000"/>
                </a:solidFill>
                <a:latin typeface="Arial Black" panose="020B0A04020102020204" pitchFamily="34" charset="0"/>
                <a:ea typeface="DejaVu Sans"/>
              </a:rPr>
              <a:t>November 16, 2023</a:t>
            </a:r>
            <a:br>
              <a:rPr sz="2400" dirty="0"/>
            </a:br>
            <a:endParaRPr lang="en-US" sz="4000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06B0-F634-7EEC-A3EC-98E24AF1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8" y="252236"/>
            <a:ext cx="10972320" cy="609398"/>
          </a:xfrm>
        </p:spPr>
        <p:txBody>
          <a:bodyPr/>
          <a:lstStyle/>
          <a:p>
            <a:pPr algn="ctr"/>
            <a:r>
              <a:rPr lang="en-US" dirty="0"/>
              <a:t>ROS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D114-8643-37AE-6671-7576F5E5C38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32688" y="1125956"/>
            <a:ext cx="10972320" cy="3977280"/>
          </a:xfrm>
        </p:spPr>
        <p:txBody>
          <a:bodyPr/>
          <a:lstStyle/>
          <a:p>
            <a:r>
              <a:rPr lang="en-US" dirty="0"/>
              <a:t>Setup:  K2DM, KM4ZTE, N0SMX, N4FMO, KM4PIH, WB8PKK, John Callen</a:t>
            </a:r>
          </a:p>
          <a:p>
            <a:r>
              <a:rPr lang="en-US" dirty="0"/>
              <a:t>Operate:  NP2B, K2DM, N0SMX, N4FMO, WB2ART, WB8PKK</a:t>
            </a:r>
          </a:p>
          <a:p>
            <a:r>
              <a:rPr lang="en-US" dirty="0"/>
              <a:t>Ambassadors:  WA1UTQ, KN9B, W2TR, K2DM, W4GOR, N8NBE,</a:t>
            </a:r>
          </a:p>
          <a:p>
            <a:pPr marL="457200" lvl="1" indent="0">
              <a:buNone/>
            </a:pPr>
            <a:r>
              <a:rPr lang="en-US" dirty="0"/>
              <a:t>KM4ZTE </a:t>
            </a:r>
          </a:p>
        </p:txBody>
      </p:sp>
    </p:spTree>
    <p:extLst>
      <p:ext uri="{BB962C8B-B14F-4D97-AF65-F5344CB8AC3E}">
        <p14:creationId xmlns:p14="http://schemas.microsoft.com/office/powerpoint/2010/main" val="400493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6123F9DB-50F2-4E1F-BB5B-A6735C4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72417"/>
            <a:ext cx="8229600" cy="125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  <a:ea typeface="DejaVu Sans"/>
              </a:rPr>
              <a:t>TVARC </a:t>
            </a:r>
            <a:endParaRPr lang="en-U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President’s Report </a:t>
            </a:r>
            <a:endParaRPr lang="en-US" sz="3200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A69DA-FCA7-456E-AB48-B34ADAFD114F}"/>
              </a:ext>
            </a:extLst>
          </p:cNvPr>
          <p:cNvSpPr>
            <a:spLocks noGrp="1"/>
          </p:cNvSpPr>
          <p:nvPr/>
        </p:nvSpPr>
        <p:spPr>
          <a:xfrm>
            <a:off x="1093862" y="1641015"/>
            <a:ext cx="9742205" cy="477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TVARC Holiday party in December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K4ZDM and KB0ZUQ are in charge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TVARC provides ham and turkey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Members bring side dishes, desserts and soft drinks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Sign-ups will be via Punch Bowl, set up by ND4G (SK)</a:t>
            </a:r>
          </a:p>
          <a:p>
            <a:pPr marL="457200" lvl="1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6123F9DB-50F2-4E1F-BB5B-A6735C4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72417"/>
            <a:ext cx="8229600" cy="125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  <a:ea typeface="DejaVu Sans"/>
              </a:rPr>
              <a:t>TVARC </a:t>
            </a:r>
            <a:endParaRPr lang="en-U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President’s Report </a:t>
            </a:r>
            <a:endParaRPr lang="en-US" sz="3200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A69DA-FCA7-456E-AB48-B34ADAFD114F}"/>
              </a:ext>
            </a:extLst>
          </p:cNvPr>
          <p:cNvSpPr>
            <a:spLocks noGrp="1"/>
          </p:cNvSpPr>
          <p:nvPr/>
        </p:nvSpPr>
        <p:spPr>
          <a:xfrm>
            <a:off x="1247686" y="1641015"/>
            <a:ext cx="9474641" cy="477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TVARC Holiday party in December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To sign up: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www.k4vrc.com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Click “SIGN UP FOR ACTIVITIES” at the top of the home page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Click “Holiday Party 2023” from the drop down menu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Follow the Punchbowl instructions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See K2DM’s email on the reflector for screenshots &amp; instructions</a:t>
            </a:r>
          </a:p>
          <a:p>
            <a:pPr marL="457200" lvl="1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6123F9DB-50F2-4E1F-BB5B-A6735C4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72417"/>
            <a:ext cx="8229600" cy="125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  <a:ea typeface="DejaVu Sans"/>
              </a:rPr>
              <a:t>TVARC </a:t>
            </a:r>
            <a:endParaRPr lang="en-U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President’s Report </a:t>
            </a:r>
            <a:endParaRPr lang="en-US" sz="3200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A69DA-FCA7-456E-AB48-B34ADAFD114F}"/>
              </a:ext>
            </a:extLst>
          </p:cNvPr>
          <p:cNvSpPr>
            <a:spLocks noGrp="1"/>
          </p:cNvSpPr>
          <p:nvPr/>
        </p:nvSpPr>
        <p:spPr>
          <a:xfrm>
            <a:off x="2008262" y="1641015"/>
            <a:ext cx="8714065" cy="477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Election of officers in February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K2DM, KM4ZTE and WA1UTQ will run to retain their offices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N4FMO is stepping down from her office, so we need a Secretary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ND4G is a SK, so we need a Board Member at Large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also need an experienced web master ASAP</a:t>
            </a:r>
          </a:p>
        </p:txBody>
      </p:sp>
    </p:spTree>
    <p:extLst>
      <p:ext uri="{BB962C8B-B14F-4D97-AF65-F5344CB8AC3E}">
        <p14:creationId xmlns:p14="http://schemas.microsoft.com/office/powerpoint/2010/main" val="190182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8BA22-BEC9-BD9D-CE5D-976EA362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10" y="95096"/>
            <a:ext cx="9161780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A0CCE-B387-9BA0-AFDA-9CF6F5FF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646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v 2023 tvarc dxcc standings acti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6108" y="273481"/>
            <a:ext cx="7391667" cy="56327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62224" y="441960"/>
            <a:ext cx="6772275" cy="54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vWAS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4759" y="105435"/>
            <a:ext cx="4631393" cy="628681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irplaneGirl\Desktop\novmemberpptslides\nov 2023 operating 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383" y="358775"/>
            <a:ext cx="7400925" cy="6026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D04C-DA4C-4826-95C4-C014CD8F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380" y="496624"/>
            <a:ext cx="8229240" cy="1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TVARC </a:t>
            </a:r>
            <a:br>
              <a:rPr lang="en-US" sz="3200" spc="-1" dirty="0"/>
            </a:b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General Membership Meeting</a:t>
            </a:r>
            <a:br>
              <a:rPr lang="en-US" sz="3200" spc="-1" dirty="0"/>
            </a:b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Agenda</a:t>
            </a:r>
            <a:endParaRPr lang="en-US" sz="3200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56D53B8C-A15A-49F0-9D63-B685D453A2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47481" y="2261323"/>
            <a:ext cx="7767376" cy="3558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285480" indent="-269280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</a:pPr>
            <a:r>
              <a:rPr lang="en-US" sz="3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6:00 PM  Sign in and chit-chat</a:t>
            </a:r>
            <a:endParaRPr lang="en-US" sz="3200" b="1" spc="-1" dirty="0">
              <a:solidFill>
                <a:srgbClr val="000000"/>
              </a:solidFill>
              <a:highlight>
                <a:srgbClr val="FF0000"/>
              </a:highlight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480" indent="-269280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</a:pPr>
            <a:r>
              <a:rPr lang="en-US" sz="3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6:45 PM  Business Meeting</a:t>
            </a:r>
          </a:p>
          <a:p>
            <a:pPr marL="285480" indent="-269280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</a:pPr>
            <a:r>
              <a:rPr lang="en-US" sz="3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7:20-ish PM  Adjourn Business Meeting</a:t>
            </a:r>
          </a:p>
          <a:p>
            <a:pPr marL="285480" indent="-269280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</a:pPr>
            <a:r>
              <a:rPr lang="en-US" sz="3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7:30-ish PM  Program:  Tell Us About Your Antenna</a:t>
            </a:r>
          </a:p>
          <a:p>
            <a:pPr marL="285480" indent="-269280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</a:pPr>
            <a:endParaRPr lang="en-US" sz="3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3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D04C-DA4C-4826-95C4-C014CD8F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380" y="742845"/>
            <a:ext cx="8229240" cy="98488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TVARC </a:t>
            </a:r>
            <a:br>
              <a:rPr lang="en-US" sz="3200" spc="-1" dirty="0"/>
            </a:b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Tonight’s Program</a:t>
            </a:r>
            <a:endParaRPr lang="en-US" sz="3200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56D53B8C-A15A-49F0-9D63-B685D453A2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93984" y="2630235"/>
            <a:ext cx="8804031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16200" indent="0" algn="ctr">
              <a:lnSpc>
                <a:spcPct val="100000"/>
              </a:lnSpc>
              <a:spcBef>
                <a:spcPts val="289"/>
              </a:spcBef>
              <a:spcAft>
                <a:spcPts val="720"/>
              </a:spcAft>
              <a:buNone/>
            </a:pPr>
            <a:r>
              <a:rPr lang="en-US" sz="36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Us About Your Antenna</a:t>
            </a:r>
          </a:p>
        </p:txBody>
      </p:sp>
    </p:spTree>
    <p:extLst>
      <p:ext uri="{BB962C8B-B14F-4D97-AF65-F5344CB8AC3E}">
        <p14:creationId xmlns:p14="http://schemas.microsoft.com/office/powerpoint/2010/main" val="319432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6123F9DB-50F2-4E1F-BB5B-A6735C4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7462"/>
            <a:ext cx="82296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>
                <a:solidFill>
                  <a:srgbClr val="000000"/>
                </a:solidFill>
                <a:latin typeface="Arial Black"/>
                <a:ea typeface="DejaVu Sans"/>
              </a:rPr>
              <a:t>TVARC </a:t>
            </a:r>
            <a:endParaRPr lang="en-US" sz="32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>
                <a:solidFill>
                  <a:srgbClr val="000000"/>
                </a:solidFill>
                <a:latin typeface="Arial Black"/>
                <a:ea typeface="DejaVu Sans"/>
              </a:rPr>
              <a:t>Business Meeting</a:t>
            </a:r>
            <a:endParaRPr lang="en-US" sz="3200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A69DA-FCA7-456E-AB48-B34ADAFD114F}"/>
              </a:ext>
            </a:extLst>
          </p:cNvPr>
          <p:cNvSpPr>
            <a:spLocks noGrp="1"/>
          </p:cNvSpPr>
          <p:nvPr/>
        </p:nvSpPr>
        <p:spPr>
          <a:xfrm>
            <a:off x="2593910" y="1793229"/>
            <a:ext cx="7616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of new members and guests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Birthdays and anniversaries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President’s report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Treasurer’s report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DXCC Standings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Break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7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C3E78390-1DCF-485A-9D89-97B0BF82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55" y="0"/>
            <a:ext cx="8541327" cy="6292026"/>
          </a:xfrm>
        </p:spPr>
      </p:pic>
    </p:spTree>
    <p:extLst>
      <p:ext uri="{BB962C8B-B14F-4D97-AF65-F5344CB8AC3E}">
        <p14:creationId xmlns:p14="http://schemas.microsoft.com/office/powerpoint/2010/main" val="10663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5"/>
    </mc:Choice>
    <mc:Fallback xmlns="">
      <p:transition spd="slow" advTm="146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hat and sunglasses&#10;&#10;Description automatically generated">
            <a:extLst>
              <a:ext uri="{FF2B5EF4-FFF2-40B4-BE49-F238E27FC236}">
                <a16:creationId xmlns:a16="http://schemas.microsoft.com/office/drawing/2014/main" id="{53116A00-11D5-2F75-A8BB-0DF2D0E96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05099"/>
            <a:ext cx="6890074" cy="6254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55A50-A583-AC63-8F92-6A701CAD8527}"/>
              </a:ext>
            </a:extLst>
          </p:cNvPr>
          <p:cNvSpPr txBox="1"/>
          <p:nvPr/>
        </p:nvSpPr>
        <p:spPr>
          <a:xfrm>
            <a:off x="128187" y="282011"/>
            <a:ext cx="49309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RIP RICH ERLICHMAN, ND4G</a:t>
            </a:r>
          </a:p>
          <a:p>
            <a:endParaRPr lang="en-US" sz="26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USAF veteran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Very willing to help anyone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Past TVARC President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TVARC Board Member at Large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TVARC webmaster for years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Volunteer Exam Coordinator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Loved RTTY contests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Loved his Flex transceiver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600" dirty="0"/>
              <a:t>Proud of his ground screen radial solution</a:t>
            </a:r>
          </a:p>
        </p:txBody>
      </p:sp>
    </p:spTree>
    <p:extLst>
      <p:ext uri="{BB962C8B-B14F-4D97-AF65-F5344CB8AC3E}">
        <p14:creationId xmlns:p14="http://schemas.microsoft.com/office/powerpoint/2010/main" val="188886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6123F9DB-50F2-4E1F-BB5B-A6735C4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72417"/>
            <a:ext cx="8229600" cy="125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  <a:ea typeface="DejaVu Sans"/>
              </a:rPr>
              <a:t>TVARC</a:t>
            </a:r>
            <a:r>
              <a:rPr lang="en-US" sz="2800" spc="-1" dirty="0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endParaRPr lang="en-U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Arial Black"/>
              </a:rPr>
              <a:t>President’s Report </a:t>
            </a:r>
            <a:endParaRPr lang="en-US" sz="3200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A69DA-FCA7-456E-AB48-B34ADAFD114F}"/>
              </a:ext>
            </a:extLst>
          </p:cNvPr>
          <p:cNvSpPr>
            <a:spLocks noGrp="1"/>
          </p:cNvSpPr>
          <p:nvPr/>
        </p:nvSpPr>
        <p:spPr>
          <a:xfrm>
            <a:off x="1076770" y="1589741"/>
            <a:ext cx="9793480" cy="477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Radio on the Square is THIS Saturday -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Arrive at Lake Sumter Landing around 7:30 for setup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KM4ZTE is compiling a list of who will bring what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Two stations will be set up:  FT8 and SSB/CW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N8NBE got us good press in the Daily Sun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Event runs from 9:00AM to 2:00PM</a:t>
            </a:r>
          </a:p>
        </p:txBody>
      </p:sp>
    </p:spTree>
    <p:extLst>
      <p:ext uri="{BB962C8B-B14F-4D97-AF65-F5344CB8AC3E}">
        <p14:creationId xmlns:p14="http://schemas.microsoft.com/office/powerpoint/2010/main" val="374038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495E0F-1569-A920-F2E8-B76FDF995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56364"/>
              </p:ext>
            </p:extLst>
          </p:nvPr>
        </p:nvGraphicFramePr>
        <p:xfrm>
          <a:off x="2264635" y="769121"/>
          <a:ext cx="7520299" cy="5042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7261">
                  <a:extLst>
                    <a:ext uri="{9D8B030D-6E8A-4147-A177-3AD203B41FA5}">
                      <a16:colId xmlns:a16="http://schemas.microsoft.com/office/drawing/2014/main" val="3277504861"/>
                    </a:ext>
                  </a:extLst>
                </a:gridCol>
                <a:gridCol w="1079647">
                  <a:extLst>
                    <a:ext uri="{9D8B030D-6E8A-4147-A177-3AD203B41FA5}">
                      <a16:colId xmlns:a16="http://schemas.microsoft.com/office/drawing/2014/main" val="1278003607"/>
                    </a:ext>
                  </a:extLst>
                </a:gridCol>
                <a:gridCol w="2283391">
                  <a:extLst>
                    <a:ext uri="{9D8B030D-6E8A-4147-A177-3AD203B41FA5}">
                      <a16:colId xmlns:a16="http://schemas.microsoft.com/office/drawing/2014/main" val="3407573706"/>
                    </a:ext>
                  </a:extLst>
                </a:gridCol>
              </a:tblGrid>
              <a:tr h="3480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TVARC Radio On the Square 2023 - List of Items Needed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899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Item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Who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751603"/>
                  </a:ext>
                </a:extLst>
              </a:tr>
              <a:tr h="325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186893"/>
                  </a:ext>
                </a:extLst>
              </a:tr>
              <a:tr h="637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CW/SSB station with power supply &amp; mic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Icom IC-7300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2318190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Laptop for CW/SSB station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520777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Paddle for CW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5487343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FT8 station with power supply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Icom IC-7300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226059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Laptop for FT8 station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K2DM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321627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Large External Monitor for FT8 station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K9TUW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130410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Antenna for CW/SSB station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K2DM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Hy Gain 2-el yagi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2552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Mast for CW/SSB antenna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KM4PIH*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Paul Nittel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544143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Antenna for FT8 station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187734"/>
                  </a:ext>
                </a:extLst>
              </a:tr>
              <a:tr h="37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Mast for FT8 antenna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2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7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F4F83-80DC-24FF-1192-3DBEE7EB3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87829"/>
              </p:ext>
            </p:extLst>
          </p:nvPr>
        </p:nvGraphicFramePr>
        <p:xfrm>
          <a:off x="1871529" y="632389"/>
          <a:ext cx="7657032" cy="5067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848">
                  <a:extLst>
                    <a:ext uri="{9D8B030D-6E8A-4147-A177-3AD203B41FA5}">
                      <a16:colId xmlns:a16="http://schemas.microsoft.com/office/drawing/2014/main" val="3719179516"/>
                    </a:ext>
                  </a:extLst>
                </a:gridCol>
                <a:gridCol w="1099277">
                  <a:extLst>
                    <a:ext uri="{9D8B030D-6E8A-4147-A177-3AD203B41FA5}">
                      <a16:colId xmlns:a16="http://schemas.microsoft.com/office/drawing/2014/main" val="92727236"/>
                    </a:ext>
                  </a:extLst>
                </a:gridCol>
                <a:gridCol w="2324907">
                  <a:extLst>
                    <a:ext uri="{9D8B030D-6E8A-4147-A177-3AD203B41FA5}">
                      <a16:colId xmlns:a16="http://schemas.microsoft.com/office/drawing/2014/main" val="3363218000"/>
                    </a:ext>
                  </a:extLst>
                </a:gridCol>
              </a:tblGrid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Coax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916745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Address Amp with Speaker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0952278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Rope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317996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KM4ZTE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009976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K2DM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084555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N0SMX*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Faith Olen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08871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W4GOR*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George Rutkoskie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778389"/>
                  </a:ext>
                </a:extLst>
              </a:tr>
              <a:tr h="588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WB8PKK*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 Burstall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90334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Table #6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N0SMX*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Dennis McKinney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268285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Information about license classes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KN9B*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Brad Castelli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8048673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Information about Amateur Radio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KN9B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Brad Castelli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72528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TVARC membership forms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Bruce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4714741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Canopy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385502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Concrete blocks for canopy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87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86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8F11F5-53F2-6F94-AE6C-2B72A3354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8329"/>
              </p:ext>
            </p:extLst>
          </p:nvPr>
        </p:nvGraphicFramePr>
        <p:xfrm>
          <a:off x="1914257" y="846034"/>
          <a:ext cx="8007410" cy="4691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6539">
                  <a:extLst>
                    <a:ext uri="{9D8B030D-6E8A-4147-A177-3AD203B41FA5}">
                      <a16:colId xmlns:a16="http://schemas.microsoft.com/office/drawing/2014/main" val="3364641239"/>
                    </a:ext>
                  </a:extLst>
                </a:gridCol>
                <a:gridCol w="1149578">
                  <a:extLst>
                    <a:ext uri="{9D8B030D-6E8A-4147-A177-3AD203B41FA5}">
                      <a16:colId xmlns:a16="http://schemas.microsoft.com/office/drawing/2014/main" val="282121584"/>
                    </a:ext>
                  </a:extLst>
                </a:gridCol>
                <a:gridCol w="2431293">
                  <a:extLst>
                    <a:ext uri="{9D8B030D-6E8A-4147-A177-3AD203B41FA5}">
                      <a16:colId xmlns:a16="http://schemas.microsoft.com/office/drawing/2014/main" val="557365446"/>
                    </a:ext>
                  </a:extLst>
                </a:gridCol>
              </a:tblGrid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Yellow banner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9777373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Caution tape (from locker)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8421807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Extension cord w outlet strip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WB8PKK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 Burstall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349139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Extension cord w outlet strip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WB8PKK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 Burstall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600514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Extension cord w outlet strip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N0SMX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Faith Olen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3946299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 ladder #1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N0SMX*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Dennis McKinney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47077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 ladder #2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299116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Other __________________________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64371"/>
                  </a:ext>
                </a:extLst>
              </a:tr>
              <a:tr h="558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Chairs   </a:t>
                      </a:r>
                      <a:r>
                        <a:rPr lang="en-US" sz="800" u="none" strike="noStrike">
                          <a:effectLst/>
                        </a:rPr>
                        <a:t>(The Villages Recreation will provide chairs but not tables)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990051"/>
                  </a:ext>
                </a:extLst>
              </a:tr>
              <a:tr h="4133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5016139"/>
                  </a:ext>
                </a:extLst>
              </a:tr>
              <a:tr h="4133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* K2DM and KM4ZTE will get these items from the locker.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80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38297</TotalTime>
  <Words>652</Words>
  <Application>Microsoft Office PowerPoint</Application>
  <PresentationFormat>Widescreen</PresentationFormat>
  <Paragraphs>174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Symbol</vt:lpstr>
      <vt:lpstr>Wingdings</vt:lpstr>
      <vt:lpstr>1_Office Theme</vt:lpstr>
      <vt:lpstr>2_Custom Design</vt:lpstr>
      <vt:lpstr>8_Custom Design</vt:lpstr>
      <vt:lpstr>6_Custom Design</vt:lpstr>
      <vt:lpstr>5_Custom Design</vt:lpstr>
      <vt:lpstr>Custom Design</vt:lpstr>
      <vt:lpstr>1_Custom Design</vt:lpstr>
      <vt:lpstr>PowerPoint Presentation</vt:lpstr>
      <vt:lpstr>TVARC  General Membership Meeting Agenda</vt:lpstr>
      <vt:lpstr>TVARC  Business Meeting</vt:lpstr>
      <vt:lpstr>PowerPoint Presentation</vt:lpstr>
      <vt:lpstr>PowerPoint Presentation</vt:lpstr>
      <vt:lpstr>TVARC  President’s Report </vt:lpstr>
      <vt:lpstr>PowerPoint Presentation</vt:lpstr>
      <vt:lpstr>PowerPoint Presentation</vt:lpstr>
      <vt:lpstr>PowerPoint Presentation</vt:lpstr>
      <vt:lpstr>ROS Volunteers</vt:lpstr>
      <vt:lpstr>TVARC  President’s Report </vt:lpstr>
      <vt:lpstr>TVARC  President’s Report </vt:lpstr>
      <vt:lpstr>TVARC  President’s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TVARC  Tonight’s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TVARC President’s Report</dc:title>
  <dc:creator>George Briggs</dc:creator>
  <cp:lastModifiedBy>George Briggs</cp:lastModifiedBy>
  <cp:revision>438</cp:revision>
  <cp:lastPrinted>2022-10-20T12:24:30Z</cp:lastPrinted>
  <dcterms:created xsi:type="dcterms:W3CDTF">2020-05-09T19:50:36Z</dcterms:created>
  <dcterms:modified xsi:type="dcterms:W3CDTF">2024-02-02T17:00:57Z</dcterms:modified>
</cp:coreProperties>
</file>